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6F3438-3B6D-4FBA-862E-EA0C723D6133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BFE0D9-203A-4434-8B96-60C8D334F4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036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file:///H:\&#1080;&#1085;&#1092;&#1086;&#1088;&#1084;&#1072;&#1090;&#1080;&#1082;&#1072;\&#1059;&#1088;.%2028%20&#1050;&#1086;&#1084;&#1087;&#1100;&#1102;&#1090;&#1077;&#1088;&#1085;&#1099;&#1077;%20&#1089;&#1077;&#1090;&#1080;\&#1050;&#1086;&#1084;&#1087;&#1100;&#1102;&#1090;&#1077;&#1088;&#1085;&#1099;&#1077;%20&#1089;&#1077;&#1090;&#1080;.pptx" TargetMode="External"/><Relationship Id="rId2" Type="http://schemas.openxmlformats.org/officeDocument/2006/relationships/hyperlink" Target="file:///H:\&#1080;&#1085;&#1092;&#1086;&#1088;&#1084;&#1072;&#1090;&#1080;&#1082;&#1072;\1\&#1082;&#1086;&#1085;&#1089;&#1087;&#1077;&#1082;&#1090;%20&#1091;&#1088;&#1086;&#1082;&#1072;.docx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sz="1800" b="0" dirty="0">
                <a:effectLst/>
                <a:latin typeface="Times New Roman" pitchFamily="18" charset="0"/>
                <a:cs typeface="Times New Roman" pitchFamily="18" charset="0"/>
              </a:rPr>
              <a:t>Министерство общего и профессионального образования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>
                <a:effectLst/>
                <a:latin typeface="Times New Roman" pitchFamily="18" charset="0"/>
                <a:cs typeface="Times New Roman" pitchFamily="18" charset="0"/>
              </a:rPr>
              <a:t>Свердловской области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>
                <a:effectLst/>
                <a:latin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 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>
                <a:effectLst/>
                <a:latin typeface="Times New Roman" pitchFamily="18" charset="0"/>
                <a:cs typeface="Times New Roman" pitchFamily="18" charset="0"/>
              </a:rPr>
              <a:t>среднего профессионального образования 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b="0" dirty="0">
                <a:effectLst/>
                <a:latin typeface="Times New Roman" pitchFamily="18" charset="0"/>
                <a:cs typeface="Times New Roman" pitchFamily="18" charset="0"/>
              </a:rPr>
              <a:t>Свердловской области </a:t>
            </a:r>
            <a: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>
                <a:effectLst/>
                <a:latin typeface="Times New Roman" pitchFamily="18" charset="0"/>
                <a:cs typeface="Times New Roman" pitchFamily="18" charset="0"/>
              </a:rPr>
              <a:t>«Северный педагогический колледж»</a:t>
            </a:r>
            <a:br>
              <a:rPr lang="ru-RU" sz="1800" i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i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i="1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1800" i="1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i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Электронный портфолио педагога</a:t>
            </a:r>
            <a:b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2000" dirty="0" smtClean="0">
                <a:effectLst/>
                <a:latin typeface="Times New Roman" pitchFamily="18" charset="0"/>
                <a:cs typeface="Times New Roman" pitchFamily="18" charset="0"/>
              </a:rPr>
              <a:t>Исполнитель: </a:t>
            </a:r>
            <a:r>
              <a:rPr lang="ru-RU" sz="2000" b="0" dirty="0" smtClean="0">
                <a:effectLst/>
                <a:latin typeface="Times New Roman" pitchFamily="18" charset="0"/>
                <a:cs typeface="Times New Roman" pitchFamily="18" charset="0"/>
              </a:rPr>
              <a:t>Тудвасева Наталья</a:t>
            </a:r>
            <a:br>
              <a:rPr lang="ru-RU" sz="2000" b="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effectLst/>
                <a:latin typeface="Times New Roman" pitchFamily="18" charset="0"/>
                <a:cs typeface="Times New Roman" pitchFamily="18" charset="0"/>
              </a:rPr>
              <a:t>                                         Студентка 346 группы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</a:t>
            </a:r>
            <a:endParaRPr lang="ru-RU" sz="2800" b="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1329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68544" cy="720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236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8095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296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esktop\Фото Контакт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79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 action="ppaction://hlinkfile"/>
          </p:cNvPr>
          <p:cNvSpPr txBox="1"/>
          <p:nvPr/>
        </p:nvSpPr>
        <p:spPr>
          <a:xfrm>
            <a:off x="899592" y="2636912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b="1" dirty="0" smtClean="0">
                <a:hlinkClick r:id="rId2" action="ppaction://hlinkfile"/>
              </a:rPr>
              <a:t>Конструкт урока информатики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3429000"/>
            <a:ext cx="55446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2800" b="1" dirty="0" smtClean="0">
                <a:hlinkClick r:id="rId3" action="ppaction://hlinkpres?slideindex=1&amp;slidetitle="/>
              </a:rPr>
              <a:t>Презентация к уроку информатики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33164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88640"/>
            <a:ext cx="7128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Личная информация</a:t>
            </a:r>
            <a:endParaRPr lang="ru-RU" sz="28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6" y="908720"/>
            <a:ext cx="9119204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54397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75656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Содержание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853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9577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2656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Мои достижения</a:t>
            </a:r>
            <a:endParaRPr lang="ru-RU" sz="2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7700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314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0674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9310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1\Pictures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41288"/>
            <a:ext cx="9144000" cy="6999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6479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83884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Методические разработки</a:t>
            </a:r>
            <a:endParaRPr lang="ru-RU" sz="2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222470"/>
            <a:ext cx="9144000" cy="5614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792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516"/>
            <a:ext cx="9280411" cy="684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38789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</TotalTime>
  <Words>19</Words>
  <Application>Microsoft Office PowerPoint</Application>
  <PresentationFormat>Экран (4:3)</PresentationFormat>
  <Paragraphs>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Министерство общего и профессионального образования Свердловской области государственное бюджетное образовательное учреждение  среднего профессионального образования  Свердловской области  «Северный педагогический колледж»      Электронный портфолио педагога                                            Исполнитель: Тудвасева Наталья                                          Студентка 346 группы                                                                                                    </vt:lpstr>
      <vt:lpstr>Презентация PowerPoint</vt:lpstr>
      <vt:lpstr>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общего и профессионального образования Свердловской области государственное бюджетное образовательное учреждение  среднего профессионального образования  Свердловской области  «Северный педагогический колледж»      Электронное портфолио педагога                                            Исполнитель: Тудвасева Наталья                                          Студентка 346 группы</dc:title>
  <dc:creator>Наталья</dc:creator>
  <cp:lastModifiedBy>Наталья</cp:lastModifiedBy>
  <cp:revision>5</cp:revision>
  <dcterms:created xsi:type="dcterms:W3CDTF">2015-05-08T04:58:57Z</dcterms:created>
  <dcterms:modified xsi:type="dcterms:W3CDTF">2015-05-08T05:46:27Z</dcterms:modified>
</cp:coreProperties>
</file>